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9" r:id="rId3"/>
    <p:sldId id="258" r:id="rId4"/>
    <p:sldId id="270" r:id="rId5"/>
    <p:sldId id="278" r:id="rId6"/>
    <p:sldId id="272" r:id="rId7"/>
    <p:sldId id="273" r:id="rId8"/>
    <p:sldId id="279" r:id="rId9"/>
    <p:sldId id="276" r:id="rId10"/>
    <p:sldId id="277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F452"/>
    <a:srgbClr val="FFFF00"/>
    <a:srgbClr val="FF5050"/>
    <a:srgbClr val="69D8FF"/>
    <a:srgbClr val="F9D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F2EA7-5400-4AF1-94AC-81A582E94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BBE7-37B4-40DB-A5DE-53592C2FA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+mn-lt"/>
              </a:rPr>
              <a:t>Муниципальное бюджетное образовательное учреждение дополнительного образования «Центр детского творчества»</a:t>
            </a:r>
            <a:endParaRPr lang="ru-RU" sz="2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344816" cy="5112568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Лучшее рабочее место по системе 5С</a:t>
            </a:r>
          </a:p>
          <a:p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7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7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Яя, 2022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6528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0717" y="177255"/>
            <a:ext cx="7734573" cy="2880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defRPr/>
            </a:pPr>
            <a:r>
              <a:rPr lang="ru-RU" sz="2800" dirty="0" smtClean="0">
                <a:latin typeface="+mn-lt"/>
                <a:cs typeface="Times New Roman" pitchFamily="18" charset="0"/>
              </a:rPr>
              <a:t>Результат внедрения проекта 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Повышение  эффективности  </a:t>
            </a:r>
            <a:r>
              <a:rPr lang="ru-RU" sz="2000" dirty="0">
                <a:cs typeface="Times New Roman" pitchFamily="18" charset="0"/>
              </a:rPr>
              <a:t>организации рабочего </a:t>
            </a:r>
            <a:r>
              <a:rPr lang="ru-RU" sz="2000" dirty="0" smtClean="0">
                <a:cs typeface="Times New Roman" pitchFamily="18" charset="0"/>
              </a:rPr>
              <a:t>пространства</a:t>
            </a:r>
            <a:r>
              <a:rPr lang="ru-RU" sz="2000" dirty="0">
                <a:cs typeface="Times New Roman" pitchFamily="18" charset="0"/>
              </a:rPr>
              <a:t>.</a:t>
            </a:r>
            <a:endParaRPr lang="ru-RU" sz="2000" dirty="0" smtClean="0">
              <a:cs typeface="Times New Roman" pitchFamily="18" charset="0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ru-RU" sz="2000" dirty="0">
              <a:cs typeface="Times New Roman" pitchFamily="18" charset="0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Обеспечение удобного доступа </a:t>
            </a:r>
            <a:r>
              <a:rPr lang="ru-RU" sz="2000" dirty="0">
                <a:cs typeface="Times New Roman" pitchFamily="18" charset="0"/>
              </a:rPr>
              <a:t>к рабочим </a:t>
            </a:r>
            <a:r>
              <a:rPr lang="ru-RU" sz="2000" dirty="0" smtClean="0">
                <a:cs typeface="Times New Roman" pitchFamily="18" charset="0"/>
              </a:rPr>
              <a:t>документам.</a:t>
            </a:r>
            <a:endParaRPr lang="ru-RU" sz="2000" dirty="0">
              <a:cs typeface="Times New Roman" pitchFamily="18" charset="0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endParaRPr lang="ru-RU" sz="2000" dirty="0" smtClean="0">
              <a:cs typeface="Times New Roman" pitchFamily="18" charset="0"/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Сокращение  временных  </a:t>
            </a:r>
            <a:r>
              <a:rPr lang="ru-RU" sz="2000" dirty="0" smtClean="0">
                <a:cs typeface="Times New Roman" pitchFamily="18" charset="0"/>
              </a:rPr>
              <a:t>потерь.</a:t>
            </a:r>
            <a:endParaRPr lang="ru-RU" sz="2000" dirty="0" smtClean="0">
              <a:cs typeface="Times New Roman" pitchFamily="18" charset="0"/>
            </a:endParaRPr>
          </a:p>
          <a:p>
            <a:pPr>
              <a:buClrTx/>
            </a:pP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 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2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0772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46" y="10319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Паспорт проекта</a:t>
            </a:r>
          </a:p>
          <a:p>
            <a:pPr algn="ctr"/>
            <a:r>
              <a:rPr lang="ru-RU" sz="2800" dirty="0"/>
              <a:t>«</a:t>
            </a:r>
            <a:r>
              <a:rPr lang="ru-RU" sz="2800" dirty="0">
                <a:ea typeface="Futura PT" charset="0"/>
                <a:cs typeface="Times New Roman" pitchFamily="18" charset="0"/>
              </a:rPr>
              <a:t>Организация рабочего пространства </a:t>
            </a:r>
            <a:r>
              <a:rPr lang="ru-RU" sz="2800" dirty="0" smtClean="0">
                <a:ea typeface="Futura PT" charset="0"/>
                <a:cs typeface="Times New Roman" pitchFamily="18" charset="0"/>
              </a:rPr>
              <a:t> в МБОУ ДО «ЦДТ» на </a:t>
            </a:r>
            <a:r>
              <a:rPr lang="ru-RU" sz="2800" dirty="0">
                <a:ea typeface="Futura PT" charset="0"/>
                <a:cs typeface="Times New Roman" pitchFamily="18" charset="0"/>
              </a:rPr>
              <a:t>основе принципов бережливого производства</a:t>
            </a:r>
            <a:r>
              <a:rPr lang="ru-RU" sz="2800" dirty="0"/>
              <a:t>»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23129"/>
              </p:ext>
            </p:extLst>
          </p:nvPr>
        </p:nvGraphicFramePr>
        <p:xfrm>
          <a:off x="3059832" y="1396377"/>
          <a:ext cx="2895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5943600" imgH="8344080" progId="AcroExch.Document.DC">
                  <p:embed/>
                </p:oleObj>
              </mc:Choice>
              <mc:Fallback>
                <p:oleObj name="Acrobat Document" r:id="rId3" imgW="5943600" imgH="8344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1396377"/>
                        <a:ext cx="28956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74592"/>
              </p:ext>
            </p:extLst>
          </p:nvPr>
        </p:nvGraphicFramePr>
        <p:xfrm>
          <a:off x="1104070" y="1556792"/>
          <a:ext cx="6924314" cy="49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crobat Document" r:id="rId5" imgW="8343866" imgH="5943510" progId="AcroExch.Document.DC">
                  <p:embed/>
                </p:oleObj>
              </mc:Choice>
              <mc:Fallback>
                <p:oleObj name="Acrobat Document" r:id="rId5" imgW="8343866" imgH="59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4070" y="1556792"/>
                        <a:ext cx="6924314" cy="493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677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402" y="23704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Руководитель:  Яковченко И.А.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8203" y="304605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Заместитель:  Зайцева Ю.А.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740" y="38610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Члены рабочей группы:  Александрова О.А.</a:t>
            </a:r>
          </a:p>
          <a:p>
            <a:r>
              <a:rPr lang="ru-RU" sz="2800" dirty="0" smtClean="0"/>
              <a:t>                                           Гулевский А.И.</a:t>
            </a:r>
          </a:p>
          <a:p>
            <a:r>
              <a:rPr lang="ru-RU" sz="2800" dirty="0" smtClean="0"/>
              <a:t>                                           Аптина О.А.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3941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Команда проекта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0717" y="177255"/>
            <a:ext cx="7734573" cy="2880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defRPr/>
            </a:pPr>
            <a:r>
              <a:rPr lang="ru-RU" sz="2800" dirty="0" smtClean="0">
                <a:latin typeface="+mn-lt"/>
                <a:cs typeface="Times New Roman" pitchFamily="18" charset="0"/>
              </a:rPr>
              <a:t>Картирование процесса 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C:\Users\Светлана\Desktop\2020-2021 уч год\Фото\мои фото\IMG_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901384" cy="26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2020-2021 уч год\Фото\мои фото\IMG_2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3886173" cy="25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87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0717" y="177255"/>
            <a:ext cx="7734573" cy="2880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defRPr/>
            </a:pPr>
            <a:r>
              <a:rPr lang="ru-RU" sz="2800" dirty="0" smtClean="0">
                <a:latin typeface="+mn-lt"/>
                <a:cs typeface="Times New Roman" pitchFamily="18" charset="0"/>
              </a:rPr>
              <a:t>Картирование процесса 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3075" name="Picture 3" descr="C:\Users\Светлана\Downloads\WhatsApp Image 2022-12-01 at 09.16.28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287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23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0717" y="177255"/>
            <a:ext cx="7734573" cy="2880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defRPr/>
            </a:pPr>
            <a:r>
              <a:rPr lang="ru-RU" sz="2800" dirty="0" smtClean="0">
                <a:latin typeface="+mn-lt"/>
                <a:cs typeface="Times New Roman" pitchFamily="18" charset="0"/>
              </a:rPr>
              <a:t>Выявление проблем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4099" name="Picture 3" descr="C:\Users\Светлана\Desktop\2020-2021 уч год\Фото\мои фото\IMG_2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4912670" cy="3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етлана\Desktop\2020-2021 уч год\Фото\мои фото\IMG_2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13" r="1" b="25000"/>
          <a:stretch/>
        </p:blipFill>
        <p:spPr bwMode="auto">
          <a:xfrm>
            <a:off x="64418" y="836712"/>
            <a:ext cx="50229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3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0717" y="177255"/>
            <a:ext cx="7734573" cy="2880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defRPr/>
            </a:pPr>
            <a:r>
              <a:rPr lang="ru-RU" sz="2800" dirty="0" smtClean="0">
                <a:latin typeface="+mn-lt"/>
                <a:cs typeface="Times New Roman" pitchFamily="18" charset="0"/>
              </a:rPr>
              <a:t>Оптимизация процесса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4098" name="Picture 2" descr="C:\Users\Светлана\Downloads\WhatsApp Image 2022-12-01 at 09.17.11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592056" cy="37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3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effectLst/>
                <a:latin typeface="+mn-lt"/>
                <a:cs typeface="Times New Roman" pitchFamily="18" charset="0"/>
              </a:rPr>
              <a:t>Пирамида проблем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33750" y="1188757"/>
            <a:ext cx="1656184" cy="1224136"/>
          </a:xfrm>
          <a:prstGeom prst="triangle">
            <a:avLst>
              <a:gd name="adj" fmla="val 492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2998068" y="2754584"/>
            <a:ext cx="3240360" cy="936104"/>
          </a:xfrm>
          <a:prstGeom prst="trapezoid">
            <a:avLst>
              <a:gd name="adj" fmla="val 57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2242667" y="4102048"/>
            <a:ext cx="4824536" cy="1055144"/>
          </a:xfrm>
          <a:prstGeom prst="trapezoid">
            <a:avLst>
              <a:gd name="adj" fmla="val 57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03837" y="1946580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Федеральный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уровень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0819" y="322263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Региональный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уровень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8068" y="4629620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Уровень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МБОУ ДО «ЦДТ»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385252"/>
            <a:ext cx="69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Demi Cond" pitchFamily="34" charset="0"/>
              </a:rPr>
              <a:t>Не выявлены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065" y="3674746"/>
            <a:ext cx="63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Demi Cond" pitchFamily="34" charset="0"/>
              </a:rPr>
              <a:t>Не выявлены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7094" y="515719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dirty="0">
                <a:latin typeface="Franklin Gothic Demi Cond" pitchFamily="34" charset="0"/>
              </a:rPr>
              <a:t>       Система рационализации рабочего места: </a:t>
            </a:r>
          </a:p>
          <a:p>
            <a:pPr marL="285750" indent="-285750" algn="ctr"/>
            <a:r>
              <a:rPr lang="ru-RU" dirty="0">
                <a:latin typeface="Franklin Gothic Demi Cond" pitchFamily="34" charset="0"/>
              </a:rPr>
              <a:t>       сортировка, соблюдение порядка, содержание в чистоте, стандартизация и совершенствование.</a:t>
            </a:r>
          </a:p>
        </p:txBody>
      </p:sp>
    </p:spTree>
    <p:extLst>
      <p:ext uri="{BB962C8B-B14F-4D97-AF65-F5344CB8AC3E}">
        <p14:creationId xmlns:p14="http://schemas.microsoft.com/office/powerpoint/2010/main" val="22429730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Светлана\Downloads\WhatsApp Image 2022-11-25 at 08.32.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491007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77" y="499567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Было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0717" y="177255"/>
            <a:ext cx="7734573" cy="2880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defRPr/>
            </a:pPr>
            <a:r>
              <a:rPr lang="ru-RU" sz="2800" dirty="0" smtClean="0">
                <a:latin typeface="+mn-lt"/>
                <a:cs typeface="Times New Roman" pitchFamily="18" charset="0"/>
              </a:rPr>
              <a:t>Результат внедрения проекта 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6156" y="817548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Стало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" name="Picture 5" descr="C:\Users\Светлана\Desktop\2022-2023 год\Конкурс 5 S\WhatsApp Image 2022-11-25 at 08.32.1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29" r="12258"/>
          <a:stretch/>
        </p:blipFill>
        <p:spPr bwMode="auto">
          <a:xfrm>
            <a:off x="94778" y="1024325"/>
            <a:ext cx="2961298" cy="227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лана\Downloads\WhatsApp Image 2022-11-25 at 08.32.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" y="4437112"/>
            <a:ext cx="2590933" cy="19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ветлана\Downloads\WhatsApp Image 2022-11-25 at 08.32.1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26" y="2853031"/>
            <a:ext cx="2566901" cy="19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Светлана\Desktop\2022-2023 год\Конкурс 5 S\WhatsApp Image 2022-11-25 at 08.32.1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893252" cy="21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Светлана\Desktop\2022-2023 год\Конкурс 5 S\WhatsApp Image 2022-11-25 at 08.32.05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r="17698"/>
          <a:stretch/>
        </p:blipFill>
        <p:spPr bwMode="auto">
          <a:xfrm>
            <a:off x="5976156" y="3642108"/>
            <a:ext cx="2200301" cy="18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blob:https://web.whatsapp.com/a10be953-2340-4a3e-b0e6-43b662505c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92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139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Acrobat Document</vt:lpstr>
      <vt:lpstr>Муниципальное бюджетное образовательное учреждение дополнительного образования «Центр детского творчества»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 проблем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Светлана</cp:lastModifiedBy>
  <cp:revision>197</cp:revision>
  <dcterms:created xsi:type="dcterms:W3CDTF">2021-09-13T04:16:26Z</dcterms:created>
  <dcterms:modified xsi:type="dcterms:W3CDTF">2022-12-01T02:26:16Z</dcterms:modified>
</cp:coreProperties>
</file>